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1" d="100"/>
          <a:sy n="121" d="100"/>
        </p:scale>
        <p:origin x="-2130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22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99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520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1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770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53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487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83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959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12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104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87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2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 dirty="0"/>
              </a:p>
            </p:txBody>
          </p:sp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82" y="48"/>
                <a:ext cx="317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2105150" y="888975"/>
            <a:ext cx="45209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BMP-2</a:t>
            </a:r>
          </a:p>
          <a:p>
            <a:pPr algn="ctr"/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200-002)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1728520"/>
            <a:ext cx="2620690" cy="328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414340" y="52292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BMP-2 was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reconsituted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September 2, 2013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SDS-PAGE. The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reconstituted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4°C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checked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SDS-PAGE after 1, 2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weeks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respectively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Another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after 9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weeks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(05.11.2013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remain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splitted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November 11, 2013,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vial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4°C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 37°C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weekend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still OK.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99337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20</cp:revision>
  <cp:lastPrinted>2013-09-18T14:32:11Z</cp:lastPrinted>
  <dcterms:created xsi:type="dcterms:W3CDTF">2013-09-18T13:44:39Z</dcterms:created>
  <dcterms:modified xsi:type="dcterms:W3CDTF">2015-03-20T14:19:45Z</dcterms:modified>
</cp:coreProperties>
</file>